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6" r:id="rId3"/>
    <p:sldId id="257" r:id="rId4"/>
    <p:sldId id="258" r:id="rId5"/>
    <p:sldId id="259" r:id="rId6"/>
    <p:sldId id="281" r:id="rId7"/>
    <p:sldId id="278" r:id="rId8"/>
    <p:sldId id="263" r:id="rId9"/>
    <p:sldId id="264" r:id="rId10"/>
    <p:sldId id="265" r:id="rId11"/>
    <p:sldId id="270" r:id="rId12"/>
    <p:sldId id="271" r:id="rId13"/>
    <p:sldId id="272" r:id="rId14"/>
    <p:sldId id="274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отца в воспитании ребенка </a:t>
            </a:r>
            <a:endParaRPr lang="ru-RU" dirty="0"/>
          </a:p>
        </p:txBody>
      </p:sp>
      <p:pic>
        <p:nvPicPr>
          <p:cNvPr id="3074" name="Picture 2" descr="C:\Documents and Settings\User\Рабочий стол\педагог года\5688f82167b0a941b8bc05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14554"/>
            <a:ext cx="6786610" cy="38189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469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МАДОУ Д/с №32 «Счастливое детство»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видео про папу\2-2...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95704"/>
            <a:ext cx="5080000" cy="2962296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видео про папу\2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00452" y="1"/>
            <a:ext cx="5043548" cy="3357562"/>
          </a:xfrm>
          <a:prstGeom prst="rect">
            <a:avLst/>
          </a:prstGeom>
          <a:noFill/>
        </p:spPr>
      </p:pic>
      <p:pic>
        <p:nvPicPr>
          <p:cNvPr id="7173" name="Picture 5" descr="C:\Documents and Settings\User\Рабочий стол\видео про папу\тру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857232"/>
            <a:ext cx="4393401" cy="29289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4572008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должен с удовольствием проводить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со своим сыном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видео про папу\3-1.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6624" y="1371563"/>
            <a:ext cx="7727376" cy="5486437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видео про папу\3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286116" cy="32861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21429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Папа для дочки не менее важен, чем для сына. Если сыну отец нужен как образец для подражания, то дочь нуждается в отцовском одобрении.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видео про папу\3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31570"/>
            <a:ext cx="9144000" cy="572643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28662" y="446291"/>
            <a:ext cx="721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 – первый мужчина, с которым девочка встречается в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видео про папу\3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81366"/>
            <a:ext cx="8643966" cy="60766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отношений родителей в семье во многом зависит её дальнейшая судьба, её самооценка.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видео про папу\гармо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300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Девочки, с первых дней окружённые папиной любовью, вырастают более уверенными в себе, чувствуют себя более защищёнными. Отец прививает дочери: гармоничность…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85786" y="324142"/>
            <a:ext cx="7572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знает ласковый голос отца, его доброе лицо, запах, смех, если он привык к заботливым прикосновениям отцовских рук, значит, папа станет для него таким же важным человеком, как мама.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педагог года\1485417661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072494" cy="536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187" y="2716204"/>
            <a:ext cx="6672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2599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ud.ru/userfiles/gallery/af/b_af02753fce5d1030c117208e52ad7e9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883610"/>
            <a:ext cx="7286676" cy="497439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857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современные папы для своей семьи чаще всего являются источником финансовой поддержки, считая на этом свой долг перед семьей исполненным.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связи с этим все больше отцов передают свои воспитательные функции жене и другим родственникам. Однако отец является одной из ключевых фигур в жизни ребенка. Он вносит большой вклад в воспитание ребенка, в развитие его способностей,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приобретение им различных навыков.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видео про папу\1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00364" y="190267"/>
            <a:ext cx="61436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 для ребёнка не просто родной человек, а образец мужчины, символ мужественности, мужского начала. Отец помогает малышу составить представления о себе самом и об окружающих.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видео про папу\1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8"/>
            <a:ext cx="6858048" cy="685804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500694" y="2096867"/>
            <a:ext cx="3643306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 меньше, чем мама, опекает детей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больше самостоятельности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воспитывая в ребёнке самодисциплину.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Этим самым отцы поощряют процесс отделения ребёнка от матери и ускоряют адаптацию к окружающей жизни.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видео про папу\1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13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Отец единственный герой для ребёнка, который способен разогнать тени и спугнуть любое чудовище.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500694" y="253776"/>
            <a:ext cx="36433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отцом у ребёнка пропадает страх. Отец всемогущ и неуязвим, в глазах ребёнка он может всё.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User\Рабочий стол\видео про папу\1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290"/>
            <a:ext cx="5500694" cy="3327920"/>
          </a:xfrm>
          <a:prstGeom prst="rect">
            <a:avLst/>
          </a:prstGeom>
          <a:noFill/>
        </p:spPr>
      </p:pic>
      <p:pic>
        <p:nvPicPr>
          <p:cNvPr id="4" name="Picture 5" descr="C:\Documents and Settings\User\Рабочий стол\видео про папу\1-4.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714752"/>
            <a:ext cx="4357686" cy="2891919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4274876"/>
            <a:ext cx="350046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Срабатывает детское сознание: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как папа!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видео про папу\2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60605"/>
            <a:ext cx="9144000" cy="549739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93397" y="336213"/>
            <a:ext cx="7357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 для сына…Каждый отец хочет, чтобы его сын вырос настоящим мужчиной, однако не каждый знает, как это сделать.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видео про папу\2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67" y="714356"/>
            <a:ext cx="9215467" cy="6143644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71604" y="144995"/>
            <a:ext cx="600079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Мальчикам очень необходимы дружба и одобрение отца,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нуждаются в обществе отца, его любви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видео про папу\2-2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8276" y="0"/>
            <a:ext cx="3185724" cy="3143248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видео про папу\2-2..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642192"/>
            <a:ext cx="2500330" cy="3215808"/>
          </a:xfrm>
          <a:prstGeom prst="rect">
            <a:avLst/>
          </a:prstGeom>
          <a:noFill/>
        </p:spPr>
      </p:pic>
      <p:pic>
        <p:nvPicPr>
          <p:cNvPr id="6150" name="Picture 6" descr="C:\Documents and Settings\User\Рабочий стол\видео про папу\typoDCC4hx8hqdefault-520x2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429124" cy="2601207"/>
          </a:xfrm>
          <a:prstGeom prst="rect">
            <a:avLst/>
          </a:prstGeom>
          <a:noFill/>
        </p:spPr>
      </p:pic>
      <p:pic>
        <p:nvPicPr>
          <p:cNvPr id="6151" name="Picture 7" descr="C:\Documents and Settings\User\Рабочий стол\видео про папу\2-2......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07762" y="3571876"/>
            <a:ext cx="4936237" cy="3286124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42907" y="2501555"/>
            <a:ext cx="6500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начнёт чувствовать себя мужчиной и вести себя как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мужчина благодаря способности подражать и брать пример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тех мужчин, которые рядом, которые пользуются его расположением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349</TotalTime>
  <Words>317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Роль отца в воспитании ребенка </vt:lpstr>
      <vt:lpstr>Многие современные папы для своей семьи чаще всего являются источником финансовой поддержки, считая на этом свой долг перед семьей исполненным. В связи с этим все больше отцов передают свои воспитательные функции жене и другим родственникам. Однако отец является одной из ключевых фигур в жизни ребенка. Он вносит большой вклад в воспитание ребенка, в развитие его способностей,  приобретение им различных навыков.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modified xsi:type="dcterms:W3CDTF">2022-04-05T09:41:24Z</dcterms:modified>
</cp:coreProperties>
</file>